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1804D90-BA4B-20F4-737E-945668BEF0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39FB515-6F86-3225-30CB-98391B24E0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64F58A2B-9745-4616-3F5D-ACDD9717EA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C4014-A5F6-45AD-AF7F-3A0D85F23F9F}" type="datetimeFigureOut">
              <a:rPr lang="sk-SK" smtClean="0"/>
              <a:t>10. 11. 2022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1B258673-CF98-8FCB-D6B1-74431B53F7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54FD299C-1F43-D554-E4FD-602D0F928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6A14F-3926-4339-A514-607068C0E54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29325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68EF992-5EE1-3365-EB10-51C606B6A9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402818E3-8F1B-60DE-0BD7-C2EEAA6C7C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2ED68A1D-C282-2302-429D-BD59B0FED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C4014-A5F6-45AD-AF7F-3A0D85F23F9F}" type="datetimeFigureOut">
              <a:rPr lang="sk-SK" smtClean="0"/>
              <a:t>10. 11. 2022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B5846896-5781-1CCB-08A0-5598C2B6FF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83E959DB-E85F-E29F-1934-1FCBDCD997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6A14F-3926-4339-A514-607068C0E54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14216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>
            <a:extLst>
              <a:ext uri="{FF2B5EF4-FFF2-40B4-BE49-F238E27FC236}">
                <a16:creationId xmlns:a16="http://schemas.microsoft.com/office/drawing/2014/main" id="{7B5CCDDE-C54A-2654-5DEE-CB70F250D94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135252FA-9B36-D9D0-1E56-6A21C7949B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2B3FFA26-3499-1F46-CF72-FA68BFBDEC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C4014-A5F6-45AD-AF7F-3A0D85F23F9F}" type="datetimeFigureOut">
              <a:rPr lang="sk-SK" smtClean="0"/>
              <a:t>10. 11. 2022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457012CC-399B-EE67-9136-F57BF8179B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70B0FFBD-D1FE-509D-F4E0-47FEFFB2FB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6A14F-3926-4339-A514-607068C0E54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65338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C1F8AB5-0440-DB03-3959-FED282F400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BA0335A8-775C-8BC9-E93D-46BFF3712F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6FCDDC9F-FEBE-0970-3A44-DC1EF36B65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C4014-A5F6-45AD-AF7F-3A0D85F23F9F}" type="datetimeFigureOut">
              <a:rPr lang="sk-SK" smtClean="0"/>
              <a:t>10. 11. 2022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A6C4579B-0521-3B87-1F41-A2705A0339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A248B344-3AAD-6120-CA0B-B6C75B028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6A14F-3926-4339-A514-607068C0E54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0727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B8D2E8-1B41-9CCF-0346-1466DA6F9B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2944E31-8427-7326-FC50-B14D0379E1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A91CE69F-E110-B983-BA70-C24C2BCE43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C4014-A5F6-45AD-AF7F-3A0D85F23F9F}" type="datetimeFigureOut">
              <a:rPr lang="sk-SK" smtClean="0"/>
              <a:t>10. 11. 2022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28AE2C6E-7C3E-E3BA-E680-E82820635D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3FDCD2D9-9052-3228-36AB-A7F2522E6A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6A14F-3926-4339-A514-607068C0E54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21438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BD4D329-4CA4-EFD0-E03F-87B08B6D3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F3CD8E64-A2B9-349C-FE16-4970977E7B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6B26B2F1-AD66-6C54-B67A-33DD0988AE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38CA9EF5-FDC7-F0C7-E3C0-AD858DAFA2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C4014-A5F6-45AD-AF7F-3A0D85F23F9F}" type="datetimeFigureOut">
              <a:rPr lang="sk-SK" smtClean="0"/>
              <a:t>10. 11. 2022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3B4E95AF-9D24-796F-A960-1E8F1DEC10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B6BE397B-3BD7-F99A-E767-554DE6398E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6A14F-3926-4339-A514-607068C0E54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68659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C0BEA9E-6DCC-AB84-CB4D-69C82841C9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56608A1-68D1-EF13-BC4C-774916A394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F603D359-43C3-4EDB-7AB5-ABB8D5CFF4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3884F908-B00A-A397-9419-71F3A950AE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Zástupný objekt pre obsah 5">
            <a:extLst>
              <a:ext uri="{FF2B5EF4-FFF2-40B4-BE49-F238E27FC236}">
                <a16:creationId xmlns:a16="http://schemas.microsoft.com/office/drawing/2014/main" id="{9C9DF092-94AF-195E-6F81-54E1312D646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objekt pre dátum 6">
            <a:extLst>
              <a:ext uri="{FF2B5EF4-FFF2-40B4-BE49-F238E27FC236}">
                <a16:creationId xmlns:a16="http://schemas.microsoft.com/office/drawing/2014/main" id="{53FDB68F-5154-84A4-1A62-40D9DDE4FA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C4014-A5F6-45AD-AF7F-3A0D85F23F9F}" type="datetimeFigureOut">
              <a:rPr lang="sk-SK" smtClean="0"/>
              <a:t>10. 11. 2022</a:t>
            </a:fld>
            <a:endParaRPr lang="sk-SK"/>
          </a:p>
        </p:txBody>
      </p:sp>
      <p:sp>
        <p:nvSpPr>
          <p:cNvPr id="8" name="Zástupný objekt pre pätu 7">
            <a:extLst>
              <a:ext uri="{FF2B5EF4-FFF2-40B4-BE49-F238E27FC236}">
                <a16:creationId xmlns:a16="http://schemas.microsoft.com/office/drawing/2014/main" id="{7A68D038-EC74-8B5D-8720-8A535B050D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:a16="http://schemas.microsoft.com/office/drawing/2014/main" id="{F94562A9-FF25-0378-E6E5-F7242BA9F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6A14F-3926-4339-A514-607068C0E54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20570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4519098-3BDC-D4CE-36B0-DB0591D2C4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dátum 2">
            <a:extLst>
              <a:ext uri="{FF2B5EF4-FFF2-40B4-BE49-F238E27FC236}">
                <a16:creationId xmlns:a16="http://schemas.microsoft.com/office/drawing/2014/main" id="{00A3838A-A61D-A9CA-A0DC-8C3063DF51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C4014-A5F6-45AD-AF7F-3A0D85F23F9F}" type="datetimeFigureOut">
              <a:rPr lang="sk-SK" smtClean="0"/>
              <a:t>10. 11. 2022</a:t>
            </a:fld>
            <a:endParaRPr lang="sk-SK"/>
          </a:p>
        </p:txBody>
      </p:sp>
      <p:sp>
        <p:nvSpPr>
          <p:cNvPr id="4" name="Zástupný objekt pre pätu 3">
            <a:extLst>
              <a:ext uri="{FF2B5EF4-FFF2-40B4-BE49-F238E27FC236}">
                <a16:creationId xmlns:a16="http://schemas.microsoft.com/office/drawing/2014/main" id="{E0E1EE1A-44FB-841F-5B14-FCC8133516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F7EEC5A4-CF45-E818-C793-31E75D7C0E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6A14F-3926-4339-A514-607068C0E54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20660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>
            <a:extLst>
              <a:ext uri="{FF2B5EF4-FFF2-40B4-BE49-F238E27FC236}">
                <a16:creationId xmlns:a16="http://schemas.microsoft.com/office/drawing/2014/main" id="{B757F28A-AF11-679A-E6B7-065E27BA4B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C4014-A5F6-45AD-AF7F-3A0D85F23F9F}" type="datetimeFigureOut">
              <a:rPr lang="sk-SK" smtClean="0"/>
              <a:t>10. 11. 2022</a:t>
            </a:fld>
            <a:endParaRPr lang="sk-SK"/>
          </a:p>
        </p:txBody>
      </p:sp>
      <p:sp>
        <p:nvSpPr>
          <p:cNvPr id="3" name="Zástupný objekt pre pätu 2">
            <a:extLst>
              <a:ext uri="{FF2B5EF4-FFF2-40B4-BE49-F238E27FC236}">
                <a16:creationId xmlns:a16="http://schemas.microsoft.com/office/drawing/2014/main" id="{8E715D68-FA16-91F1-55CE-8BD5F4A9E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A5C1F143-4A10-8A88-9834-2524CE2ACC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6A14F-3926-4339-A514-607068C0E54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30079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C5429C0-A525-F1FB-2520-CF3F5D8F56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3CBF9B09-2A77-282A-9ED3-09CD4181EF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E8EBC24-F1C8-BB37-FB5C-EAF42BE140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5DA4ADA5-1208-536D-9E0F-EE4DCD146C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C4014-A5F6-45AD-AF7F-3A0D85F23F9F}" type="datetimeFigureOut">
              <a:rPr lang="sk-SK" smtClean="0"/>
              <a:t>10. 11. 2022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0D91E02A-BEA1-945B-C03D-CE97EACB87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E13333C9-E4D9-B0C3-5F21-14602E6224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6A14F-3926-4339-A514-607068C0E54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22530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E753F1-99B6-FE14-63C0-8D003462E0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rázok 2">
            <a:extLst>
              <a:ext uri="{FF2B5EF4-FFF2-40B4-BE49-F238E27FC236}">
                <a16:creationId xmlns:a16="http://schemas.microsoft.com/office/drawing/2014/main" id="{F680EF6F-2A6E-DA67-C6FA-61E387E0FE0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AB688072-25FB-C59E-0F4F-78818A96BB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6BC95A55-58E1-7DCF-BA2A-DF1A81E51C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C4014-A5F6-45AD-AF7F-3A0D85F23F9F}" type="datetimeFigureOut">
              <a:rPr lang="sk-SK" smtClean="0"/>
              <a:t>10. 11. 2022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A8868C3E-C88C-0B3D-FBCF-32D6753298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FB5C9F66-7DAA-A864-415B-EF9AF29C6E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6A14F-3926-4339-A514-607068C0E54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041014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>
            <a:extLst>
              <a:ext uri="{FF2B5EF4-FFF2-40B4-BE49-F238E27FC236}">
                <a16:creationId xmlns:a16="http://schemas.microsoft.com/office/drawing/2014/main" id="{2DB0BA63-D893-604C-F99C-FA7C2DDFA4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F1EF833-062F-CE4C-529A-FE048E7BE7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39207210-D5A4-43CB-52E6-8E5E1A0E11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BC4014-A5F6-45AD-AF7F-3A0D85F23F9F}" type="datetimeFigureOut">
              <a:rPr lang="sk-SK" smtClean="0"/>
              <a:t>10. 11. 2022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8FBB9476-205D-C29D-3230-DF6850D65C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0D948A14-B0F1-6F18-D08A-85F3D32FE0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26A14F-3926-4339-A514-607068C0E54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51035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ok 4">
            <a:extLst>
              <a:ext uri="{FF2B5EF4-FFF2-40B4-BE49-F238E27FC236}">
                <a16:creationId xmlns:a16="http://schemas.microsoft.com/office/drawing/2014/main" id="{662A6B76-CE3F-2368-5917-20BD0F6DC5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9075" y="1229900"/>
            <a:ext cx="7623681" cy="4764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0632883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Širokouhlá</PresentationFormat>
  <Paragraphs>0</Paragraphs>
  <Slides>1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Motív Office</vt:lpstr>
      <vt:lpstr>Prezentácia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Helena Kandarova</dc:creator>
  <cp:lastModifiedBy>Helena Kandarova</cp:lastModifiedBy>
  <cp:revision>1</cp:revision>
  <dcterms:created xsi:type="dcterms:W3CDTF">2022-11-10T05:45:44Z</dcterms:created>
  <dcterms:modified xsi:type="dcterms:W3CDTF">2022-11-10T05:46:05Z</dcterms:modified>
</cp:coreProperties>
</file>